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85" d="100"/>
          <a:sy n="85" d="100"/>
        </p:scale>
        <p:origin x="1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7E2DD-EEE2-4C34-9C4A-1B2B3466D5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65492-A38B-4184-AE1A-A9E39D7322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22017-4199-4F7D-BCC9-16A7A1FB7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1E45-FF01-4FD6-8816-1E8ADEBC97A3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6129D5-A1C6-4BCE-BC39-223068F45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33B7D-EE1B-4E41-B94D-1486A4FCF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B3C2-1636-4101-880C-7E2F1D363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006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66BC6-5F80-4A9D-9761-76CF128CC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BCC4CD-91FC-41F8-8808-86A5B0F50B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6699F6-C32A-49FC-A33C-CEC26ED58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1E45-FF01-4FD6-8816-1E8ADEBC97A3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C6E4F-D33D-46A2-AA0B-3708FE95C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7571F-F170-47CE-A329-D71C55F04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B3C2-1636-4101-880C-7E2F1D363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658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4B8137-AB45-4D90-83AB-038DF06825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805F80-278D-49FE-B7C7-102A10CFA5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A17900-84C7-472F-833C-7A139D0C3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1E45-FF01-4FD6-8816-1E8ADEBC97A3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824DE-845B-4AC6-B5B7-C5BB168B1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CC8595-C246-4DEB-AF44-F9D72918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B3C2-1636-4101-880C-7E2F1D363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64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282AA-EAA0-4D4F-85C1-3E84EBAE7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615F0-D372-4C4E-953E-AA5D217D9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B58914-ED13-4446-AA46-525A0E41E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1E45-FF01-4FD6-8816-1E8ADEBC97A3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BC5EF-B7DC-404C-9800-1C09B4404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C6711E-3289-44A8-88DB-0928C5F2E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B3C2-1636-4101-880C-7E2F1D363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44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AE6E5-E805-486A-B99F-42DAA4BF7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055E39-7741-444E-9650-8F92EEE8B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D3FCC-D36B-437E-868D-BCD90FE53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1E45-FF01-4FD6-8816-1E8ADEBC97A3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299B7-F6D8-4D00-AB97-4F84CF83D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227FD5-44EC-4C01-899E-67C42B385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B3C2-1636-4101-880C-7E2F1D363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590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6856C-2067-43B9-9494-39C1D7650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63486-4C14-43D8-AA06-AEA8E56D06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7B1075-584E-4F70-845A-57BC417420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D504A7-3098-4BD2-8B9D-847442F89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1E45-FF01-4FD6-8816-1E8ADEBC97A3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02BC3C-F0C3-483D-97B0-612439B8D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0B202F-390D-4DB0-BFEB-8226A517C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B3C2-1636-4101-880C-7E2F1D363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88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B2287-D1EE-49D7-B666-AAB18C39E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6B96B0-74FC-4CF2-B0A1-F0B6C772F0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A11AB7-B0DF-4CBA-8CFC-2E8D831F83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A1C074-CDA3-43EA-A7FA-BD59E8610B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126942-3303-4934-9C02-65F034E37C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204618-1FEA-4E98-83B3-85C929238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1E45-FF01-4FD6-8816-1E8ADEBC97A3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5F0A20-C636-4C4A-BF3F-782D6F5E7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51C9D0-890C-4163-833C-E41DD85D5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B3C2-1636-4101-880C-7E2F1D363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165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95B78-18AF-4AE0-B37E-054260CB4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6B744A-AFBC-4A74-B1DD-A3934EFC3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1E45-FF01-4FD6-8816-1E8ADEBC97A3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28820D-88F9-4704-B9ED-5427B2BC3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94CAB-AA54-4C65-B2BE-E4A94F901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B3C2-1636-4101-880C-7E2F1D363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803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562926-F9B0-4969-8FCF-B6559012F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1E45-FF01-4FD6-8816-1E8ADEBC97A3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28A4AE-38AF-40CE-8BB0-636E939A4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652B54-E7E2-4B14-A47E-7DEA05246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B3C2-1636-4101-880C-7E2F1D363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76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D8B06-75EF-4F2D-A4C1-5115F247C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CC0A6-B52D-4DCA-AD96-BD78C6C15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39767B-CDF6-4682-8CC8-69CA983FE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A706EA-8EED-42FE-8C05-DB678AAD0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1E45-FF01-4FD6-8816-1E8ADEBC97A3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9F25C-F9F0-4BAD-A16B-4CC1B296C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BB12E8-EDF2-49B2-A010-5A2C8C0FA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B3C2-1636-4101-880C-7E2F1D363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330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E9391-C864-4EFD-B721-60C2927E5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EDAC3C-C27C-4906-8620-87D828857B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C23FAD-D379-47BF-A692-044E0EB5F1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AEF58-4813-46CB-AE58-81480825C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1E45-FF01-4FD6-8816-1E8ADEBC97A3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A0E1E7-5BE5-4C4E-AA0C-98933FCCC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EAC288-A8BF-445D-98D5-F13168F7C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BB3C2-1636-4101-880C-7E2F1D363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14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D9A1D8-0718-47AC-B74F-B840070F5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4B1A-D4A6-4891-B4D2-11BFCF9B2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78892-8F0B-4AFC-9316-F9359CCBB5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41E45-FF01-4FD6-8816-1E8ADEBC97A3}" type="datetimeFigureOut">
              <a:rPr lang="en-US" smtClean="0"/>
              <a:t>8/22/2019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8DF84-3FCE-41FC-90C4-25C3EA1E85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742C6-F110-4F8B-9EB7-436DB5EA60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BB3C2-1636-4101-880C-7E2F1D363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229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59AE206-7EBA-4D33-8BC9-9D8158553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381D28-4927-46D5-B6CF-3D7A8D2A55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4525347"/>
            <a:ext cx="6801321" cy="1737360"/>
          </a:xfrm>
        </p:spPr>
        <p:txBody>
          <a:bodyPr anchor="ctr">
            <a:normAutofit/>
          </a:bodyPr>
          <a:lstStyle/>
          <a:p>
            <a:pPr algn="r"/>
            <a:r>
              <a:rPr lang="en-US" dirty="0"/>
              <a:t>Community Basics: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0E9126-22C2-4556-ADDA-0BF03C7C63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61258" y="4525347"/>
            <a:ext cx="3258675" cy="1737360"/>
          </a:xfrm>
        </p:spPr>
        <p:txBody>
          <a:bodyPr anchor="ctr">
            <a:normAutofit/>
          </a:bodyPr>
          <a:lstStyle/>
          <a:p>
            <a:pPr algn="l"/>
            <a:r>
              <a:rPr lang="en-US"/>
              <a:t>Exploring the Help Pages</a:t>
            </a:r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437D937-A7F1-4011-92B4-328E5BE1B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672F332-AF08-46C6-94F0-77684310D7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4244EF8-D73A-40E1-BE73-D46E6B4B0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B84D7E8-4ECB-42D7-ADBF-01689B0F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E8E38ED-369A-44C2-B635-0BED0E48A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879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ED7095-3BD5-4FFB-BB4C-2B2354A5E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Located in the top banner, click the arrow next to ‘Help’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2B6897D-B905-4A86-AC9A-2E18D51578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287" y="1510840"/>
            <a:ext cx="11561425" cy="534716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AED8F9D-7F82-43E1-960B-C08F46C2A85F}"/>
              </a:ext>
            </a:extLst>
          </p:cNvPr>
          <p:cNvSpPr/>
          <p:nvPr/>
        </p:nvSpPr>
        <p:spPr>
          <a:xfrm>
            <a:off x="6355644" y="3330222"/>
            <a:ext cx="982134" cy="51082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95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B7C7E5-90E7-4388-B9C3-DB94E8E48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There are two different options to choose from, the first is the Q &amp; A page: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2AD4917-A8C3-4585-8793-7604B1C675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297" y="1551332"/>
            <a:ext cx="11913406" cy="506319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AF92AAB-350C-4679-BC03-D85B127046D4}"/>
              </a:ext>
            </a:extLst>
          </p:cNvPr>
          <p:cNvSpPr/>
          <p:nvPr/>
        </p:nvSpPr>
        <p:spPr>
          <a:xfrm>
            <a:off x="9064978" y="2190044"/>
            <a:ext cx="1027289" cy="57573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14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25708C9-9F37-4374-BF44-1DE28114EF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87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165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B60412-6D33-48D8-BDD9-41C31B3F0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The second is the Video page: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3FE38C8-DE5F-4D7E-9B15-A3666AF00B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227" y="1506415"/>
            <a:ext cx="10398182" cy="5459046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3326619-2332-4C25-B80F-CE56B6DDDD63}"/>
              </a:ext>
            </a:extLst>
          </p:cNvPr>
          <p:cNvSpPr/>
          <p:nvPr/>
        </p:nvSpPr>
        <p:spPr>
          <a:xfrm>
            <a:off x="8929511" y="2528711"/>
            <a:ext cx="982133" cy="45155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259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39343FD-ADDC-4D8A-839D-4F6C82CC2D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5" b="615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300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46</Words>
  <Application>Microsoft Office PowerPoint</Application>
  <PresentationFormat>Widescreen</PresentationFormat>
  <Paragraphs>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Community Basics:</vt:lpstr>
      <vt:lpstr>Located in the top banner, click the arrow next to ‘Help’ </vt:lpstr>
      <vt:lpstr>There are two different options to choose from, the first is the Q &amp; A page:</vt:lpstr>
      <vt:lpstr>PowerPoint Presentation</vt:lpstr>
      <vt:lpstr>The second is the Video page: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Basics:</dc:title>
  <dc:creator>Katie Null</dc:creator>
  <cp:lastModifiedBy>Katie Null</cp:lastModifiedBy>
  <cp:revision>3</cp:revision>
  <dcterms:created xsi:type="dcterms:W3CDTF">2019-08-20T21:37:30Z</dcterms:created>
  <dcterms:modified xsi:type="dcterms:W3CDTF">2019-08-22T15:08:26Z</dcterms:modified>
</cp:coreProperties>
</file>